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876" r:id="rId1"/>
  </p:sldMasterIdLst>
  <p:notesMasterIdLst>
    <p:notesMasterId r:id="rId4"/>
  </p:notesMasterIdLst>
  <p:handoutMasterIdLst>
    <p:handoutMasterId r:id="rId5"/>
  </p:handoutMasterIdLst>
  <p:sldIdLst>
    <p:sldId id="274" r:id="rId2"/>
    <p:sldId id="304" r:id="rId3"/>
  </p:sldIdLst>
  <p:sldSz cx="10440988" cy="7380288"/>
  <p:notesSz cx="9144000" cy="6858000"/>
  <p:defaultTextStyle>
    <a:defPPr>
      <a:defRPr lang="ru-RU"/>
    </a:defPPr>
    <a:lvl1pPr marL="0" algn="l" defTabSz="1017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8937" algn="l" defTabSz="1017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7875" algn="l" defTabSz="1017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6811" algn="l" defTabSz="1017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5750" algn="l" defTabSz="1017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4686" algn="l" defTabSz="1017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3625" algn="l" defTabSz="1017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2561" algn="l" defTabSz="1017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1495" algn="l" defTabSz="1017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5">
          <p15:clr>
            <a:srgbClr val="A4A3A4"/>
          </p15:clr>
        </p15:guide>
        <p15:guide id="2" pos="32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66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96203" autoAdjust="0"/>
  </p:normalViewPr>
  <p:slideViewPr>
    <p:cSldViewPr>
      <p:cViewPr varScale="1">
        <p:scale>
          <a:sx n="65" d="100"/>
          <a:sy n="65" d="100"/>
        </p:scale>
        <p:origin x="480" y="78"/>
      </p:cViewPr>
      <p:guideLst>
        <p:guide orient="horz" pos="2325"/>
        <p:guide pos="3289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2034" y="-108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B9288-EA38-431A-8AE7-EB44DDD681D1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5DCCC-D973-4A70-AE7B-F23FAFF10B4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6238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DECAF-6AAD-4B62-88AF-7F99DF9832DC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52725" y="514350"/>
            <a:ext cx="36385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6834A-80B9-45B9-BE34-1F81772C6A4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1742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01787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8937" algn="l" defTabSz="101787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7875" algn="l" defTabSz="101787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6811" algn="l" defTabSz="101787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5750" algn="l" defTabSz="101787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4686" algn="l" defTabSz="101787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3625" algn="l" defTabSz="101787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2561" algn="l" defTabSz="101787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1495" algn="l" defTabSz="101787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6834A-80B9-45B9-BE34-1F81772C6A41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866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6834A-80B9-45B9-BE34-1F81772C6A41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87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161415"/>
            <a:ext cx="10440988" cy="3218873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0440988" cy="41614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854304"/>
            <a:ext cx="10440988" cy="246009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722067"/>
            <a:ext cx="10440988" cy="549421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2839" y="5437335"/>
            <a:ext cx="6436565" cy="949299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509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7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6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48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3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31FE6-E15C-4C66-9EA0-3846A5F53F43}" type="datetime1">
              <a:rPr lang="ru-RU" smtClean="0"/>
              <a:t>21.10.2015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695B5-B621-4848-AC93-1FEABF4A3EE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3548" y="3370838"/>
            <a:ext cx="8193105" cy="1929730"/>
          </a:xfrm>
          <a:effectLst/>
        </p:spPr>
        <p:txBody>
          <a:bodyPr>
            <a:noAutofit/>
          </a:bodyPr>
          <a:lstStyle>
            <a:lvl1pPr marL="712793" indent="-509138"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75206" y="787230"/>
            <a:ext cx="7308692" cy="373934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F420-D730-4991-98BF-B4E562D0ADA9}" type="datetime1">
              <a:rPr lang="ru-RU" smtClean="0"/>
              <a:t>21.10.2015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695B5-B621-4848-AC93-1FEABF4A3EE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17408" y="405192"/>
            <a:ext cx="2349222" cy="5637278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95607" y="787230"/>
            <a:ext cx="5514275" cy="52674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CD79C-5010-4B6B-9933-036FB470B278}" type="datetime1">
              <a:rPr lang="ru-RU" smtClean="0"/>
              <a:t>21.10.2015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695B5-B621-4848-AC93-1FEABF4A3EE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0BF2-26CF-4E1F-A06D-4E8F5F3C8FC0}" type="datetime1">
              <a:rPr lang="ru-RU" smtClean="0"/>
              <a:t>21.10.2015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695B5-B621-4848-AC93-1FEABF4A3EE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05123" y="787231"/>
            <a:ext cx="7308692" cy="373934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161415"/>
            <a:ext cx="10440988" cy="3218873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440988" cy="41614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54304"/>
            <a:ext cx="10440988" cy="246009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722067"/>
            <a:ext cx="10440988" cy="549421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1584" y="2338111"/>
            <a:ext cx="6812980" cy="2607902"/>
          </a:xfrm>
          <a:effectLst/>
        </p:spPr>
        <p:txBody>
          <a:bodyPr anchor="b"/>
          <a:lstStyle>
            <a:lvl1pPr algn="r">
              <a:defRPr sz="51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09301" y="4958407"/>
            <a:ext cx="6817351" cy="899087"/>
          </a:xfrm>
        </p:spPr>
        <p:txBody>
          <a:bodyPr anchor="t"/>
          <a:lstStyle>
            <a:lvl1pPr marL="0" indent="0" algn="r">
              <a:buNone/>
              <a:defRPr sz="2200">
                <a:solidFill>
                  <a:schemeClr val="tx2"/>
                </a:solidFill>
              </a:defRPr>
            </a:lvl1pPr>
            <a:lvl2pPr marL="50913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2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74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65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56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48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39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31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E07A-C111-41C7-B2E0-C1C92D63CDB6}" type="datetime1">
              <a:rPr lang="ru-RU" smtClean="0"/>
              <a:t>21.10.2015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695B5-B621-4848-AC93-1FEABF4A3EE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F3F8A-424F-4858-B80D-8E2D6DBEAC7D}" type="datetime1">
              <a:rPr lang="ru-RU" smtClean="0"/>
              <a:t>21.10.2015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695B5-B621-4848-AC93-1FEABF4A3EE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05122" y="787230"/>
            <a:ext cx="3821402" cy="373934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304022" y="787231"/>
            <a:ext cx="3821402" cy="373934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5123" y="787231"/>
            <a:ext cx="3821402" cy="688485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7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09138" indent="0">
              <a:buNone/>
              <a:defRPr sz="2200" b="1"/>
            </a:lvl2pPr>
            <a:lvl3pPr marL="1018276" indent="0">
              <a:buNone/>
              <a:defRPr sz="2000" b="1"/>
            </a:lvl3pPr>
            <a:lvl4pPr marL="1527414" indent="0">
              <a:buNone/>
              <a:defRPr sz="1800" b="1"/>
            </a:lvl4pPr>
            <a:lvl5pPr marL="2036552" indent="0">
              <a:buNone/>
              <a:defRPr sz="1800" b="1"/>
            </a:lvl5pPr>
            <a:lvl6pPr marL="2545690" indent="0">
              <a:buNone/>
              <a:defRPr sz="1800" b="1"/>
            </a:lvl6pPr>
            <a:lvl7pPr marL="3054828" indent="0">
              <a:buNone/>
              <a:defRPr sz="1800" b="1"/>
            </a:lvl7pPr>
            <a:lvl8pPr marL="3563965" indent="0">
              <a:buNone/>
              <a:defRPr sz="1800" b="1"/>
            </a:lvl8pPr>
            <a:lvl9pPr marL="407310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20478" y="1506972"/>
            <a:ext cx="3821402" cy="295211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06477" y="787231"/>
            <a:ext cx="3821402" cy="688485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7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09138" indent="0">
              <a:buNone/>
              <a:defRPr sz="2200" b="1"/>
            </a:lvl2pPr>
            <a:lvl3pPr marL="1018276" indent="0">
              <a:buNone/>
              <a:defRPr sz="2000" b="1"/>
            </a:lvl3pPr>
            <a:lvl4pPr marL="1527414" indent="0">
              <a:buNone/>
              <a:defRPr sz="1800" b="1"/>
            </a:lvl4pPr>
            <a:lvl5pPr marL="2036552" indent="0">
              <a:buNone/>
              <a:defRPr sz="1800" b="1"/>
            </a:lvl5pPr>
            <a:lvl6pPr marL="2545690" indent="0">
              <a:buNone/>
              <a:defRPr sz="1800" b="1"/>
            </a:lvl6pPr>
            <a:lvl7pPr marL="3054828" indent="0">
              <a:buNone/>
              <a:defRPr sz="1800" b="1"/>
            </a:lvl7pPr>
            <a:lvl8pPr marL="3563965" indent="0">
              <a:buNone/>
              <a:defRPr sz="1800" b="1"/>
            </a:lvl8pPr>
            <a:lvl9pPr marL="4073103" indent="0">
              <a:buNone/>
              <a:defRPr sz="1800" b="1"/>
            </a:lvl9pPr>
          </a:lstStyle>
          <a:p>
            <a:pPr marL="0" lvl="0" indent="0" algn="ctr" defTabSz="1018276" rtl="0" eaLnBrk="1" latinLnBrk="0" hangingPunct="1">
              <a:spcBef>
                <a:spcPct val="20000"/>
              </a:spcBef>
              <a:spcAft>
                <a:spcPts val="334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03877" y="1505579"/>
            <a:ext cx="3821402" cy="295211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D6922-2F66-4B09-A3F1-8C226E05237A}" type="datetime1">
              <a:rPr lang="ru-RU" smtClean="0"/>
              <a:t>21.10.2015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695B5-B621-4848-AC93-1FEABF4A3EE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A0488-F3F3-48C2-A14C-A981AD92878B}" type="datetime1">
              <a:rPr lang="ru-RU" smtClean="0"/>
              <a:t>21.10.2015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695B5-B621-4848-AC93-1FEABF4A3EE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33D69-E2EC-4AC2-9D37-64061ACB4004}" type="datetime1">
              <a:rPr lang="ru-RU" smtClean="0"/>
              <a:t>21.10.2015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695B5-B621-4848-AC93-1FEABF4A3EE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113" y="2378093"/>
            <a:ext cx="4151829" cy="1354337"/>
          </a:xfrm>
          <a:effectLst/>
        </p:spPr>
        <p:txBody>
          <a:bodyPr anchor="b">
            <a:noAutofit/>
          </a:bodyPr>
          <a:lstStyle>
            <a:lvl1pPr marL="254569" indent="-254569" algn="l">
              <a:defRPr sz="31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5061" y="787231"/>
            <a:ext cx="4586870" cy="52675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8352" y="3764186"/>
            <a:ext cx="3869309" cy="2302458"/>
          </a:xfrm>
        </p:spPr>
        <p:txBody>
          <a:bodyPr/>
          <a:lstStyle>
            <a:lvl1pPr marL="0" indent="0">
              <a:buNone/>
              <a:defRPr sz="1600"/>
            </a:lvl1pPr>
            <a:lvl2pPr marL="509138" indent="0">
              <a:buNone/>
              <a:defRPr sz="1300"/>
            </a:lvl2pPr>
            <a:lvl3pPr marL="1018276" indent="0">
              <a:buNone/>
              <a:defRPr sz="1100"/>
            </a:lvl3pPr>
            <a:lvl4pPr marL="1527414" indent="0">
              <a:buNone/>
              <a:defRPr sz="1000"/>
            </a:lvl4pPr>
            <a:lvl5pPr marL="2036552" indent="0">
              <a:buNone/>
              <a:defRPr sz="1000"/>
            </a:lvl5pPr>
            <a:lvl6pPr marL="2545690" indent="0">
              <a:buNone/>
              <a:defRPr sz="1000"/>
            </a:lvl6pPr>
            <a:lvl7pPr marL="3054828" indent="0">
              <a:buNone/>
              <a:defRPr sz="1000"/>
            </a:lvl7pPr>
            <a:lvl8pPr marL="3563965" indent="0">
              <a:buNone/>
              <a:defRPr sz="1000"/>
            </a:lvl8pPr>
            <a:lvl9pPr marL="40731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2085-F27A-4A67-9DC1-4BD43DF296D7}" type="datetime1">
              <a:rPr lang="ru-RU" smtClean="0"/>
              <a:t>21.10.2015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695B5-B621-4848-AC93-1FEABF4A3EE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161415"/>
            <a:ext cx="10440988" cy="3218873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0440988" cy="41614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854304"/>
            <a:ext cx="10440988" cy="246009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722067"/>
            <a:ext cx="10440988" cy="549421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09935" y="1230048"/>
            <a:ext cx="4698445" cy="3366012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200"/>
            </a:lvl1pPr>
            <a:lvl2pPr marL="509138" indent="0">
              <a:buNone/>
              <a:defRPr sz="3100"/>
            </a:lvl2pPr>
            <a:lvl3pPr marL="1018276" indent="0">
              <a:buNone/>
              <a:defRPr sz="2700"/>
            </a:lvl3pPr>
            <a:lvl4pPr marL="1527414" indent="0">
              <a:buNone/>
              <a:defRPr sz="2200"/>
            </a:lvl4pPr>
            <a:lvl5pPr marL="2036552" indent="0">
              <a:buNone/>
              <a:defRPr sz="2200"/>
            </a:lvl5pPr>
            <a:lvl6pPr marL="2545690" indent="0">
              <a:buNone/>
              <a:defRPr sz="2200"/>
            </a:lvl6pPr>
            <a:lvl7pPr marL="3054828" indent="0">
              <a:buNone/>
              <a:defRPr sz="2200"/>
            </a:lvl7pPr>
            <a:lvl8pPr marL="3563965" indent="0">
              <a:buNone/>
              <a:defRPr sz="2200"/>
            </a:lvl8pPr>
            <a:lvl9pPr marL="4073103" indent="0">
              <a:buNone/>
              <a:defRPr sz="22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2407" y="1087442"/>
            <a:ext cx="4218088" cy="2327750"/>
          </a:xfrm>
        </p:spPr>
        <p:txBody>
          <a:bodyPr anchor="b"/>
          <a:lstStyle>
            <a:lvl1pPr marL="203655" indent="-203655">
              <a:buFont typeface="Georgia" pitchFamily="18" charset="0"/>
              <a:buChar char="*"/>
              <a:defRPr sz="1800"/>
            </a:lvl1pPr>
            <a:lvl2pPr marL="509138" indent="0">
              <a:buNone/>
              <a:defRPr sz="1300"/>
            </a:lvl2pPr>
            <a:lvl3pPr marL="1018276" indent="0">
              <a:buNone/>
              <a:defRPr sz="1100"/>
            </a:lvl3pPr>
            <a:lvl4pPr marL="1527414" indent="0">
              <a:buNone/>
              <a:defRPr sz="1000"/>
            </a:lvl4pPr>
            <a:lvl5pPr marL="2036552" indent="0">
              <a:buNone/>
              <a:defRPr sz="1000"/>
            </a:lvl5pPr>
            <a:lvl6pPr marL="2545690" indent="0">
              <a:buNone/>
              <a:defRPr sz="1000"/>
            </a:lvl6pPr>
            <a:lvl7pPr marL="3054828" indent="0">
              <a:buNone/>
              <a:defRPr sz="1000"/>
            </a:lvl7pPr>
            <a:lvl8pPr marL="3563965" indent="0">
              <a:buNone/>
              <a:defRPr sz="1000"/>
            </a:lvl8pPr>
            <a:lvl9pPr marL="40731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616B-1EC7-446A-B2E8-D16FDD10A38A}" type="datetime1">
              <a:rPr lang="ru-RU" smtClean="0"/>
              <a:t>21.10.2015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695B5-B621-4848-AC93-1FEABF4A3EE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424" y="4804420"/>
            <a:ext cx="7288981" cy="1230048"/>
          </a:xfrm>
        </p:spPr>
        <p:txBody>
          <a:bodyPr anchor="b">
            <a:noAutofit/>
          </a:bodyPr>
          <a:lstStyle>
            <a:lvl1pPr algn="l">
              <a:defRPr sz="51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75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494214"/>
            <a:ext cx="10440988" cy="1886074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440988" cy="549421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4055289"/>
            <a:ext cx="10440988" cy="246009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722067"/>
            <a:ext cx="10440988" cy="549421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28" tIns="50914" rIns="101828" bIns="50914"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47650" y="4705141"/>
            <a:ext cx="7436248" cy="1230048"/>
          </a:xfrm>
          <a:prstGeom prst="rect">
            <a:avLst/>
          </a:prstGeom>
          <a:effectLst/>
        </p:spPr>
        <p:txBody>
          <a:bodyPr vert="horz" lIns="101828" tIns="50914" rIns="101828" bIns="50914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5123" y="788027"/>
            <a:ext cx="7308692" cy="3739346"/>
          </a:xfrm>
          <a:prstGeom prst="rect">
            <a:avLst/>
          </a:prstGeom>
        </p:spPr>
        <p:txBody>
          <a:bodyPr vert="horz" lIns="101828" tIns="50914" rIns="101828" bIns="509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47667" y="6642260"/>
            <a:ext cx="2871272" cy="392932"/>
          </a:xfrm>
          <a:prstGeom prst="rect">
            <a:avLst/>
          </a:prstGeom>
        </p:spPr>
        <p:txBody>
          <a:bodyPr vert="horz" lIns="101828" tIns="50914" rIns="101828" bIns="50914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86D14E8-0FC7-4DD2-A9BC-548CED27932B}" type="datetime1">
              <a:rPr lang="ru-RU" smtClean="0"/>
              <a:t>21.10.2015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2049" y="6642260"/>
            <a:ext cx="3828363" cy="392932"/>
          </a:xfrm>
          <a:prstGeom prst="rect">
            <a:avLst/>
          </a:prstGeom>
        </p:spPr>
        <p:txBody>
          <a:bodyPr vert="horz" lIns="101828" tIns="50914" rIns="101828" bIns="50914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0411" y="6642260"/>
            <a:ext cx="2088198" cy="392932"/>
          </a:xfrm>
          <a:prstGeom prst="rect">
            <a:avLst/>
          </a:prstGeom>
        </p:spPr>
        <p:txBody>
          <a:bodyPr vert="horz" lIns="101828" tIns="50914" rIns="101828" bIns="50914" rtlCol="0" anchor="ctr"/>
          <a:lstStyle>
            <a:lvl1pPr algn="ctr">
              <a:defRPr sz="13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5C695B5-B621-4848-AC93-1FEABF4A3EE9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56397" indent="-356397" algn="r" defTabSz="1018276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5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4569" indent="-203655" algn="l" defTabSz="1018276" rtl="0" eaLnBrk="1" latinLnBrk="0" hangingPunct="1">
        <a:spcBef>
          <a:spcPct val="20000"/>
        </a:spcBef>
        <a:spcAft>
          <a:spcPts val="3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10966" indent="-203655" algn="l" defTabSz="1018276" rtl="0" eaLnBrk="1" latinLnBrk="0" hangingPunct="1">
        <a:spcBef>
          <a:spcPct val="20000"/>
        </a:spcBef>
        <a:spcAft>
          <a:spcPts val="3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16448" indent="-203655" algn="l" defTabSz="1018276" rtl="0" eaLnBrk="1" latinLnBrk="0" hangingPunct="1">
        <a:spcBef>
          <a:spcPct val="20000"/>
        </a:spcBef>
        <a:spcAft>
          <a:spcPts val="3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21931" indent="-203655" algn="l" defTabSz="1018276" rtl="0" eaLnBrk="1" latinLnBrk="0" hangingPunct="1">
        <a:spcBef>
          <a:spcPct val="20000"/>
        </a:spcBef>
        <a:spcAft>
          <a:spcPts val="3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7779" indent="-203655" algn="l" defTabSz="1018276" rtl="0" eaLnBrk="1" latinLnBrk="0" hangingPunct="1">
        <a:spcBef>
          <a:spcPct val="20000"/>
        </a:spcBef>
        <a:spcAft>
          <a:spcPts val="3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53262" indent="-203655" algn="l" defTabSz="1018276" rtl="0" eaLnBrk="1" latinLnBrk="0" hangingPunct="1">
        <a:spcBef>
          <a:spcPct val="20000"/>
        </a:spcBef>
        <a:spcAft>
          <a:spcPts val="3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189293" indent="-203655" algn="l" defTabSz="1018276" rtl="0" eaLnBrk="1" latinLnBrk="0" hangingPunct="1">
        <a:spcBef>
          <a:spcPct val="20000"/>
        </a:spcBef>
        <a:spcAft>
          <a:spcPts val="3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45690" indent="-203655" algn="l" defTabSz="1018276" rtl="0" eaLnBrk="1" latinLnBrk="0" hangingPunct="1">
        <a:spcBef>
          <a:spcPct val="20000"/>
        </a:spcBef>
        <a:spcAft>
          <a:spcPts val="3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881721" indent="-203655" algn="l" defTabSz="1018276" rtl="0" eaLnBrk="1" latinLnBrk="0" hangingPunct="1">
        <a:spcBef>
          <a:spcPct val="20000"/>
        </a:spcBef>
        <a:spcAft>
          <a:spcPts val="3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27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138" algn="l" defTabSz="101827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276" algn="l" defTabSz="101827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414" algn="l" defTabSz="101827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6552" algn="l" defTabSz="101827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5690" algn="l" defTabSz="101827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4828" algn="l" defTabSz="101827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3965" algn="l" defTabSz="101827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3103" algn="l" defTabSz="101827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"/>
            <a:ext cx="10440992" cy="742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0D3B6"/>
              </a:clrFrom>
              <a:clrTo>
                <a:srgbClr val="E0D3B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10" b="89914" l="10000" r="95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230" y="3000437"/>
            <a:ext cx="5689328" cy="3711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977492"/>
            <a:ext cx="10440988" cy="4154947"/>
          </a:xfrm>
          <a:prstGeom prst="rect">
            <a:avLst/>
          </a:prstGeom>
          <a:noFill/>
        </p:spPr>
        <p:txBody>
          <a:bodyPr wrap="square" lIns="91404" tIns="45702" rIns="91404" bIns="45702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</a:t>
            </a:r>
            <a:r>
              <a:rPr lang="tt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комбинированного вида №1</a:t>
            </a:r>
          </a:p>
          <a:p>
            <a:pPr algn="ctr"/>
            <a:r>
              <a:rPr lang="tt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t-RU" sz="4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села Русский </a:t>
            </a:r>
            <a:r>
              <a:rPr lang="tt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Акташ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Альметьевского муниципального района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39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38" y="737816"/>
            <a:ext cx="8424936" cy="43204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Организация питания</a:t>
            </a:r>
            <a:endParaRPr lang="ru-RU" sz="2400" dirty="0"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327838" y="1459674"/>
            <a:ext cx="9717192" cy="5398822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 дошкольном учреждении дети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получают четырехразовое </a:t>
            </a:r>
            <a:r>
              <a:rPr lang="ru-RU" sz="2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сбалансированное питание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При составлении меню медицинская сестра руководствуется 10 дневным меню, картотекой блюд, разработанными Комитетом социального питания в соответствии с требованиями СанПин 2.4.1.2660-10. Важным условием организации питания является строгое соблюдение санитарно-гигиенических и культурно-гигиенических норм и правил. Сервировка стола, выдача готовой пищи с пищеблока и прием пищи в группах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осуществляются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согласно режиму каждой группы и в соответствии с требованиями СанПин 2.4.1.2660-10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Ежедневно дети получают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витаминизированные хлебобулочные и молочные изделия, напитки. Выполняются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нормы питания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по основным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продуктам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осуществляется дифференцированный подход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организации питания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зависимости от состояния здоровья детей  (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непереносимость отдельных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продуктов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детьми). 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Потребление основных продуктов: мяса, рыбы, молока, творога , фруктов  и др. составляет 100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%. Родители ежедневно информируются о 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продуктах и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блюдах, которые ребенок получил в течение дня в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ДОУ. Для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этого </a:t>
            </a:r>
          </a:p>
          <a:p>
            <a:pPr marL="3408363" indent="-174625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 родительских уголках вывешивается 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marL="3408363" indent="-174625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ежедневное меню.  </a:t>
            </a:r>
          </a:p>
          <a:p>
            <a:pPr marL="3408363" indent="-174625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Повара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детского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сада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– мастера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своего  дела.  </a:t>
            </a:r>
          </a:p>
          <a:p>
            <a:pPr marL="3408363" indent="-174625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Как говорят  дети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и взрослые: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Готовят так,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08363" indent="-174625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пальчики оближешь!»</a:t>
            </a:r>
          </a:p>
          <a:p>
            <a:pPr marL="3408363" indent="-9207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Documents and Settings\Администратор\Мои документы\Мои рисунки\фото март\P10208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66" y="4770263"/>
            <a:ext cx="3024336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Documents and Settings\Администратор\Мои документы\Мои рисунки\фото март\P102085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710" y="4770263"/>
            <a:ext cx="2847403" cy="208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0D3B6"/>
              </a:clrFrom>
              <a:clrTo>
                <a:srgbClr val="E0D3B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10" b="89914" l="10000" r="95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046" y="593800"/>
            <a:ext cx="1080120" cy="864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82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2065</TotalTime>
  <Words>206</Words>
  <Application>Microsoft Office PowerPoint</Application>
  <PresentationFormat>Произвольный</PresentationFormat>
  <Paragraphs>21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Организация питания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Дюймовочка</cp:lastModifiedBy>
  <cp:revision>227</cp:revision>
  <cp:lastPrinted>2013-03-28T05:58:13Z</cp:lastPrinted>
  <dcterms:created xsi:type="dcterms:W3CDTF">2013-03-22T05:32:31Z</dcterms:created>
  <dcterms:modified xsi:type="dcterms:W3CDTF">2015-10-21T12:08:41Z</dcterms:modified>
</cp:coreProperties>
</file>